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74" r:id="rId3"/>
  </p:sldIdLst>
  <p:sldSz cx="5398770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02" userDrawn="1">
          <p15:clr>
            <a:srgbClr val="A4A3A4"/>
          </p15:clr>
        </p15:guide>
        <p15:guide id="2" pos="17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88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3488" y="-1368"/>
      </p:cViewPr>
      <p:guideLst>
        <p:guide orient="horz" pos="2802"/>
        <p:guide pos="1702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635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0" y="4390390"/>
            <a:ext cx="5398770" cy="6597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6365875"/>
            <a:ext cx="5399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-635" y="7164705"/>
            <a:ext cx="442658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5177790"/>
            <a:ext cx="5398770" cy="788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客户经理名称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</Words>
  <Application>WPS 表格</Application>
  <PresentationFormat>自定义</PresentationFormat>
  <Paragraphs>8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汉仪旗黑</vt:lpstr>
      <vt:lpstr>宋体</vt:lpstr>
      <vt:lpstr>Arial Unicode MS</vt:lpstr>
      <vt:lpstr>Arial Black</vt:lpstr>
      <vt:lpstr>黑体</vt:lpstr>
      <vt:lpstr>汉仪中黑KW</vt:lpstr>
      <vt:lpstr>Calibri</vt:lpstr>
      <vt:lpstr>Helvetica Neue</vt:lpstr>
      <vt:lpstr>汉仪书宋二KW</vt:lpstr>
      <vt:lpstr>微软雅黑</vt:lpstr>
      <vt:lpstr>WPS​​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周文龙</cp:lastModifiedBy>
  <cp:revision>28</cp:revision>
  <dcterms:created xsi:type="dcterms:W3CDTF">2026-02-10T08:04:54Z</dcterms:created>
  <dcterms:modified xsi:type="dcterms:W3CDTF">2026-02-10T08:04:54Z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490F489A7AE39ADE50E68A69C0460AB0_43</vt:lpwstr>
  </property>
</Properties>
</file>

<file path=docProps/thumbnail.jpeg>
</file>